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C05C-BDF4-07FC-0ACE-B6B9F57FA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00B0-8FCB-37C3-48E0-1A61E72EB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A25FF-192F-3EA1-2B0B-F34BB167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CB5DD-B67F-A965-2129-243A0793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58F39-3C6A-8D28-93CD-FB748A869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678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81506-EF16-D648-0DF4-A7A8F9CB5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18479-23E4-E760-6219-100738E08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643FD-6026-078A-C227-79C69A199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EBF6D-3FD3-4D22-7F56-F5A22F6D4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06C10-D908-9B5D-3870-E724FF625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220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21982A-CBBB-5D91-3341-7D15D0F001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5D1F2-D827-C841-6BEA-F2D83F9F0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B2314-3FBF-C214-0EE4-6082C25D8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6198D-C206-BD14-FE3E-A1F34F401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07756-BB35-F935-A840-1986D98CF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8416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460B4-7A2E-200F-39EC-23199DC4A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1019-CEE6-9F43-BB60-D8213616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46DB7-F04F-0860-270C-7334524AA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04D0E-CF0E-4709-C0E9-CB9949978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050DB-A0E5-14BA-3DB3-B954151EC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4025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E785-1028-D0D6-D099-A36DA3F7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11EC9-72EF-CC3E-6DEF-0915868FA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80A6F-3957-F26C-AC8B-D0183F6E5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6A6E-2024-E4C2-085F-C2872805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679ED-CB45-52E2-DB4A-FF0FFF0C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6481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6CF47-4504-91ED-A67B-3492A2155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123F9-F1B8-8929-B416-3A3BFC887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313F8-6739-3505-4173-5B0053BE4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85295-8ED2-CC1C-6636-02188B6BE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934B6-5AA7-BAB2-BAA5-C1A057D67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2B428-1981-8C41-C1C5-914C1A74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53329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FA0B-2C65-64A7-0DC1-D7228EECD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A32BC-B476-3416-A7D6-83D206A77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AED73-6812-08F2-C3FF-DA128A77A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9A4068-1B6F-4BD2-B430-7CDEDA036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F18839-0D42-E014-6936-240441157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F8214-12C5-9E37-EEB4-BD73CFE6E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598696-09D7-D6A3-1A25-D6F4FE08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4C3030-CB29-DDFA-8B60-58490C865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4243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5727-4A49-14E0-C83F-D7CEB8A9D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3C149-71A5-395D-E738-2B7704B7A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1DC6F-705F-FDE0-177C-E5A29A75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C30718-3BAF-8011-18AA-F44E55861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6555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D08B0F-254E-7D99-9185-7EEBAB676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F9B04-3830-068F-7636-3BEF8822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A4899-76F4-A582-2EFB-849360CA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9904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2C13C-27DA-F700-5128-BB907F318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A5804-91A1-8DBC-5663-127D28BDA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ED3122-1E5E-40AE-EFC2-8D8C228FC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EDCA7-F537-BC46-6580-9EA747A9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CB3CB-2605-C921-3752-22BCE061F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209C9-20ED-9ACA-7576-D22726FD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9291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854E-BF8F-CFE3-9ACA-29F084BB1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7E542F-6C39-A190-9BAC-15FA2DFA8C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F8E6E-43DC-8D3D-431E-BA18332C62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70D4EB-D380-1B48-2443-0D027316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130D15-B86C-326C-64EB-2F7687498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D0867-8776-53BF-8420-EF5186D6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1389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43B76-0E20-AD11-E786-3E029A825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A607E7-9F52-A53F-6143-0F69354FA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48CBF-506E-4900-CCB8-AA9029910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F7217-7DBF-7940-BB3A-EE83F1C9BB67}" type="datetimeFigureOut">
              <a:rPr lang="en-DE" smtClean="0"/>
              <a:t>10.09.23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4279A-DBEA-FAFA-97C6-B091A02BCE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D0C3A-6A5E-CE5C-A030-B50DAE4CC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CF443-340C-4E4D-9CB5-F4CD8DC7628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9521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E8AB29-B870-AC55-D666-0BB93035E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95" y="640179"/>
            <a:ext cx="6308706" cy="58260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29F32B-3ABD-C82E-9FF3-3C3F024AD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067" y="2738105"/>
            <a:ext cx="2880544" cy="1620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EF2C48-BC94-7332-F173-B6D0178F6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3067" y="666377"/>
            <a:ext cx="2880544" cy="16203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C6676C-0104-A894-E549-1F5DA46081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3067" y="4785154"/>
            <a:ext cx="2880544" cy="164360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65690AC-46B7-7352-41D5-C1954AA35690}"/>
              </a:ext>
            </a:extLst>
          </p:cNvPr>
          <p:cNvCxnSpPr>
            <a:cxnSpLocks/>
          </p:cNvCxnSpPr>
          <p:nvPr/>
        </p:nvCxnSpPr>
        <p:spPr>
          <a:xfrm>
            <a:off x="1822028" y="2258541"/>
            <a:ext cx="7599586" cy="2814202"/>
          </a:xfrm>
          <a:prstGeom prst="straightConnector1">
            <a:avLst/>
          </a:prstGeom>
          <a:ln w="127000"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16611C-95DA-C9A3-DBBE-E1AC325B32AA}"/>
              </a:ext>
            </a:extLst>
          </p:cNvPr>
          <p:cNvCxnSpPr>
            <a:cxnSpLocks/>
          </p:cNvCxnSpPr>
          <p:nvPr/>
        </p:nvCxnSpPr>
        <p:spPr>
          <a:xfrm>
            <a:off x="1822028" y="4264722"/>
            <a:ext cx="7870160" cy="1170530"/>
          </a:xfrm>
          <a:prstGeom prst="straightConnector1">
            <a:avLst/>
          </a:prstGeom>
          <a:ln w="127000"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C35F5B-1699-6238-8FA0-364CAEBC132E}"/>
              </a:ext>
            </a:extLst>
          </p:cNvPr>
          <p:cNvCxnSpPr>
            <a:cxnSpLocks/>
          </p:cNvCxnSpPr>
          <p:nvPr/>
        </p:nvCxnSpPr>
        <p:spPr>
          <a:xfrm>
            <a:off x="5262421" y="2259838"/>
            <a:ext cx="5318493" cy="3160453"/>
          </a:xfrm>
          <a:prstGeom prst="straightConnector1">
            <a:avLst/>
          </a:prstGeom>
          <a:ln w="127000"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8BB8596-3022-2C38-89A8-B87D2C54D933}"/>
              </a:ext>
            </a:extLst>
          </p:cNvPr>
          <p:cNvSpPr txBox="1"/>
          <p:nvPr/>
        </p:nvSpPr>
        <p:spPr>
          <a:xfrm>
            <a:off x="105962" y="255886"/>
            <a:ext cx="2597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PowerPoint (editing view)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152A7F-F859-AEA5-66AF-02AE8CC5E15D}"/>
              </a:ext>
            </a:extLst>
          </p:cNvPr>
          <p:cNvSpPr txBox="1"/>
          <p:nvPr/>
        </p:nvSpPr>
        <p:spPr>
          <a:xfrm>
            <a:off x="10308649" y="4415174"/>
            <a:ext cx="1606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PPTX-Prompter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58DCEA-B20D-BB52-01D0-A494A80C4F2C}"/>
              </a:ext>
            </a:extLst>
          </p:cNvPr>
          <p:cNvSpPr txBox="1"/>
          <p:nvPr/>
        </p:nvSpPr>
        <p:spPr>
          <a:xfrm>
            <a:off x="9038045" y="255886"/>
            <a:ext cx="287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PowerPoint (slideshow view)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BF6475-AECB-254C-FF40-6D3793AE2937}"/>
              </a:ext>
            </a:extLst>
          </p:cNvPr>
          <p:cNvSpPr txBox="1"/>
          <p:nvPr/>
        </p:nvSpPr>
        <p:spPr>
          <a:xfrm>
            <a:off x="8852170" y="2381040"/>
            <a:ext cx="3142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PowerPoint (presentation view)</a:t>
            </a:r>
          </a:p>
        </p:txBody>
      </p:sp>
    </p:spTree>
    <p:extLst>
      <p:ext uri="{BB962C8B-B14F-4D97-AF65-F5344CB8AC3E}">
        <p14:creationId xmlns:p14="http://schemas.microsoft.com/office/powerpoint/2010/main" val="3046808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16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Ralf S. Engelschall</dc:creator>
  <cp:lastModifiedBy>Ralf S. Engelschall</cp:lastModifiedBy>
  <cp:revision>2</cp:revision>
  <dcterms:created xsi:type="dcterms:W3CDTF">2023-09-10T13:31:21Z</dcterms:created>
  <dcterms:modified xsi:type="dcterms:W3CDTF">2023-09-10T13:45:50Z</dcterms:modified>
</cp:coreProperties>
</file>

<file path=docProps/thumbnail.jpeg>
</file>